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2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AEA8-B4C3-4B80-AA53-D342FDDB58EE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5465-25DB-48AD-B5B9-A46FC3D7E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1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3651968"/>
            <a:ext cx="48221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правила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для младших школьников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183497" y="3225179"/>
            <a:ext cx="1826559" cy="299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43608" y="2197417"/>
            <a:ext cx="734688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itchFamily="66" charset="0"/>
              </a:rPr>
              <a:t>Безопасная дорога</a:t>
            </a:r>
            <a:endParaRPr lang="ru-RU" sz="6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702" y="631232"/>
            <a:ext cx="8623966" cy="40011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"Летний марафон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интерактивных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презентаций"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336" y="1031342"/>
            <a:ext cx="2124322" cy="505200"/>
          </a:xfrm>
          <a:prstGeom prst="rect">
            <a:avLst/>
          </a:prstGeom>
        </p:spPr>
      </p:pic>
      <p:sp>
        <p:nvSpPr>
          <p:cNvPr id="2" name="Управляющая кнопка: сведения 1">
            <a:hlinkClick r:id="" action="ppaction://noaction" highlightClick="1"/>
          </p:cNvPr>
          <p:cNvSpPr/>
          <p:nvPr/>
        </p:nvSpPr>
        <p:spPr>
          <a:xfrm>
            <a:off x="6918931" y="5895412"/>
            <a:ext cx="360000" cy="3600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8" y="1326149"/>
            <a:ext cx="2124000" cy="38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8382" y="2132856"/>
            <a:ext cx="57802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КРАСНЫМ глазом 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заморгает —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СТОЙ! ЗАМРИ как часовой!</a:t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ЖЁЛТЫЙ свет</a:t>
            </a:r>
          </a:p>
          <a:p>
            <a:endParaRPr lang="ru-RU" sz="2800" b="1" dirty="0" smtClean="0">
              <a:solidFill>
                <a:srgbClr val="C00000"/>
              </a:solidFill>
              <a:effectLst/>
              <a:latin typeface="Comic Sans MS" pitchFamily="66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         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предупреждает:</a:t>
            </a:r>
          </a:p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> </a:t>
            </a:r>
          </a:p>
          <a:p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 дорогу – ни ногой!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/>
                <a:latin typeface="Comic Sans MS" pitchFamily="66" charset="0"/>
              </a:rPr>
            </a:b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5" y="1196752"/>
            <a:ext cx="2124000" cy="405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8382" y="2132856"/>
            <a:ext cx="578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 ЗЕЛЁНЫЙ – ОТОМРИ!</a:t>
            </a: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Путь свободен впереди!</a:t>
            </a:r>
            <a:endParaRPr lang="ru-RU" sz="2800" b="1" dirty="0"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" b="100000" l="0" r="98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1332618"/>
            <a:ext cx="2124000" cy="37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>
            <a:hlinkClick r:id="" action="ppaction://hlinkshowjump?jump=nextslide">
              <a:snd r:embed="rId5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1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764704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Всегда пропускай специальные машины, если даже горит зелёный свет!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2420888"/>
            <a:ext cx="6120680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514841"/>
            <a:ext cx="6000362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велосипедист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8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166842"/>
            <a:ext cx="759633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Помни, 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что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катаясь 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на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велосипеде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ты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тоже 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являешься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участником 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дорожного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движения.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43509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Детям до 14 лет на велосипеде нельзя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выезжать за территорию своего двора!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1016" y="2060848"/>
            <a:ext cx="5976664" cy="367240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39644" y="764704"/>
            <a:ext cx="8153400" cy="172819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Чтобы перебраться через проезжую часть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а велосипеде, надо перейти по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пешеходному переходу, а велосипед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ести рядом.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2636912"/>
            <a:ext cx="4473832" cy="338437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4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5487" y="682818"/>
            <a:ext cx="669674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Есть у меня велосипед,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Но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, нет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14 лет.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Пока катаюсь во дворе,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Где безопасно детворе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И даже в дом соседний к деду: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Я  через улицу не еду,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А на зелёный свет иду,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Велосипед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Под руль веду!!!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41565" y="162880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70" l="0" r="100000">
                        <a14:foregroundMark x1="61846" y1="86968" x2="61231" y2="94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91" y="3844403"/>
            <a:ext cx="2040021" cy="23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трелка вправо 10">
            <a:hlinkClick r:id="" action="ppaction://hlinkshowjump?jump=nextslide">
              <a:snd r:embed="rId6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1546" y="1514841"/>
            <a:ext cx="4108817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пассажир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611560" y="548680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право 8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2574" y="728112"/>
            <a:ext cx="4777858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Ежегодно на дорогах и улицах городов </a:t>
            </a:r>
            <a:r>
              <a:rPr lang="ru-RU" sz="3200" b="1">
                <a:solidFill>
                  <a:srgbClr val="002060"/>
                </a:solidFill>
                <a:latin typeface="Comic Sans MS" pitchFamily="66" charset="0"/>
              </a:rPr>
              <a:t>и </a:t>
            </a:r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сёл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совершаются сотни дорожно-транспортных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происшествий, </a:t>
            </a:r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в результате </a:t>
            </a:r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которых десятки детей погибают и сотни получают ранения и травмы.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Всегда пристёгивайся!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А для маленьких детей должно быть специальное автомобильное кресло!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1096" y="2780928"/>
            <a:ext cx="4536504" cy="30243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отвлекай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водителя </a:t>
            </a:r>
            <a:b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во время движения!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1899320"/>
            <a:ext cx="5616624" cy="39059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открывай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двери во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время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движения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!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73124" y="1889478"/>
            <a:ext cx="4419156" cy="43201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Не выходите из машины до её полной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остановки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1889478"/>
            <a:ext cx="6336704" cy="37717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12648" y="908720"/>
            <a:ext cx="8153400" cy="9906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Ожидая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транспортное средство,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нужно стоять на тротуаре и ни в коем случае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не </a:t>
            </a: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на дороге!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61056" y="2547036"/>
            <a:ext cx="5256584" cy="355574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5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09228"/>
            <a:ext cx="7380312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Будь внимателен на дороге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! 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Ведь соблюдая простые правила дорожного 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движения, ты сохранишь свою</a:t>
            </a:r>
          </a:p>
          <a:p>
            <a:pPr algn="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жизнь и здоровье</a:t>
            </a:r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!</a:t>
            </a: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buNone/>
            </a:pPr>
            <a:endParaRPr lang="ru-RU" sz="4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79512" y="1845558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7559904" y="5639152"/>
            <a:ext cx="720000" cy="720000"/>
          </a:xfrm>
          <a:prstGeom prst="mathMultiply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764704"/>
            <a:ext cx="586410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Участники дорожного движения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409836"/>
            <a:ext cx="201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пешеходы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603" y="3409836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водители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0224" y="5661248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пассажиры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4" name="Стрелка вправо 13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1484784"/>
            <a:ext cx="3834704" cy="313932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Если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ты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Comic Sans MS" pitchFamily="66" charset="0"/>
              </a:rPr>
              <a:t>пешеход</a:t>
            </a:r>
            <a:endParaRPr lang="ru-RU" sz="6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"/>
          <a:stretch/>
        </p:blipFill>
        <p:spPr>
          <a:xfrm flipH="1">
            <a:off x="1043608" y="1226369"/>
            <a:ext cx="2808312" cy="46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8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1164" y="692696"/>
            <a:ext cx="58945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Где должны ходить пешеходы?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78403" y="1196752"/>
            <a:ext cx="4325845" cy="352839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4941168"/>
            <a:ext cx="6120680" cy="12524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Пешеходы должны ходить по тротуару или пешеходным дорожкам.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7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Как нужно идти по  дороге вне населённого пункта?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4941168"/>
            <a:ext cx="6336704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ужно идти по обочине навстречу транспортному потоку.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9772" y="1670498"/>
            <a:ext cx="4068452" cy="295232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5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Переходи улицу только по пешеходному переходу!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43708" y="1893315"/>
            <a:ext cx="5256584" cy="38164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Виды пешеходных переходов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15616" y="1484784"/>
            <a:ext cx="2736304" cy="1980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6400" y="1484784"/>
            <a:ext cx="2736000" cy="1980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3753256"/>
            <a:ext cx="2736000" cy="198000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31640" y="3409836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3409836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подземный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0224" y="5661248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надземный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0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9269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Светофор твой друг и помощник!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5085184"/>
            <a:ext cx="6120680" cy="11083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Переходи улицу только на зелёный сигнал светофора.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4" name="Picture 4" descr="http://sad15.vuktyl.com/images/file/%D0%9A%D0%B0%D1%80%D1%82%D0%B8%D0%BD%D0%BA%D0%B8/18-19/%D1%81%D0%B2%D0%B5%D1%82%D0%BE%D1%84%D0%BE%D1%80_%D0%BD%D0%B0_%D0%B3%D0%BB%D0%B0%D0%B2%D0%BD%D0%BE%D0%B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239789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" action="ppaction://hlinkshowjump?jump=nextslide">
              <a:snd r:embed="rId4" name="coin.wav"/>
            </a:hlinkClick>
          </p:cNvPr>
          <p:cNvSpPr/>
          <p:nvPr/>
        </p:nvSpPr>
        <p:spPr>
          <a:xfrm>
            <a:off x="7596336" y="5862132"/>
            <a:ext cx="360000" cy="360000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298</Words>
  <Application>Microsoft Office PowerPoint</Application>
  <PresentationFormat>Экран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7BiT</cp:lastModifiedBy>
  <cp:revision>42</cp:revision>
  <dcterms:created xsi:type="dcterms:W3CDTF">2019-12-14T15:50:51Z</dcterms:created>
  <dcterms:modified xsi:type="dcterms:W3CDTF">2023-08-22T16:24:23Z</dcterms:modified>
</cp:coreProperties>
</file>